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96BD5-494E-4AB3-B962-C1059D08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BE868-72FF-48F9-BDFF-25DB2919E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AE78C-8335-42BE-B33D-3BF205A9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63D338-FD9B-43E0-A1C3-D9461131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007ADB-28D2-4059-B4D4-59C33F01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1917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AF581-909A-4879-94F0-A2B75AD3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824A74-4BE6-4934-B65C-87A61CEE3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F0506D-C4E8-41F5-B3AA-11DE5AF2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CCE5C3-6354-47D9-8017-3F2C5527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9FE75B-C6AF-47D9-8427-239C1664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764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6B148D-4DF2-4E87-884E-5349C00A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24670D-10E0-401D-B90F-AB63BE715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DC7A6A-9A4F-46FA-9774-BF59D903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E55B97-550F-4D83-BDEB-7C6B060C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83EF8A-B243-42C6-B136-06A290DE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2593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FDD4C-3798-4DED-812F-A631BF40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0330A-1FCD-4808-9E2B-1CFA24284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CAA6A5-976F-49A4-9CC9-4FC2A564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B7959E-89C0-4A85-ACE3-A2058DB98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4B4D3-E497-439A-8323-EC6701D8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675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983B3-4DA0-4E47-AA21-4B12C22D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75B7B0-38F3-4F53-BD18-0B2A58083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E8F6A-A476-4FA3-BA09-8963A5F9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03287-3931-4CD7-86D7-31F66910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0C04-C981-47B8-A2DA-7035AAB2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3910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CE227-979B-4D80-AF38-FE70E87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CA207D-E503-4BB5-911C-AAC3413A4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12A1A7-B004-4730-B543-7BDE6F67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E16674-11C1-42DC-AF00-45558550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97593-A3D0-4C29-86A3-428CD60B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044C16-1997-447A-A6BA-FC86D8AD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1223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87951-13DB-4FC3-9148-1A34ED5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3CDBC-9A2F-4487-91FD-7EE2B385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9F1387-CF1A-4197-937D-46CDF960C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0D3B4A-D9E9-4D36-B794-11A66B4E06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ADCB65-002C-4C88-991A-42AFAD1BD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589787-9EE0-47ED-9C2D-76185B8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430FAA-E4E6-4FB3-ACBE-5C733FB7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A186B5-7209-454B-AE4D-576921E3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9665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5233C-DC69-47DB-BA9F-49951B39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A203F5-B6E8-4F33-9C2C-111232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D7CD36-21CF-4FFD-A141-C2768642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9B1EDC-CA6F-4FA0-82D5-9C59CB4A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3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A97062-8E02-4AAF-A685-90D2CDA9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1253E3-DDBE-471E-913D-8B530E83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217688-DDBF-4D46-B332-E63671B5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790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CA2CC-3741-43E9-90A1-83051F58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CB354C-0FEA-4290-9578-BF511466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BBE596-6BD8-4099-A74E-B940A4113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39922C-DAB8-4718-9CF3-2617BAFA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3979D-2D9D-4F62-9904-A22F0C98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BA647B-3A2A-4976-AE60-56466791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4295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6893B-77E9-47DD-94C0-46FD92B7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1DE390-6EE5-452C-BAB6-65BCCE23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DE83F4-2BCF-4E50-8734-AB435CACA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6A6F5B-A17D-4647-95F3-7A86E784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2421B-647D-47A0-BC25-70929F97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73E6E6-5166-4F82-B625-BBD7BC41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221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B59C33-38E7-4B72-B9D6-EE0A9BE5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2C354A-B4C6-4656-BBE1-B0FB421E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BF65-D943-49D9-AC4F-DE413D7D7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BC9C4-D365-4556-B909-E0C1B0A4D6F6}" type="datetimeFigureOut">
              <a:rPr lang="es-419" smtClean="0"/>
              <a:t>22/3/2026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2A5713-40B9-4F4C-B177-8E556584A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05E4D-5010-4D05-9EDE-0FF8A0711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A5B3-5C93-4B61-9876-9578E7F01E6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6758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23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49B21-CD3E-4D1A-81E5-F86AF77A3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692" y="701723"/>
            <a:ext cx="10714616" cy="2387600"/>
          </a:xfrm>
        </p:spPr>
        <p:txBody>
          <a:bodyPr>
            <a:normAutofit/>
          </a:bodyPr>
          <a:lstStyle/>
          <a:p>
            <a:r>
              <a:rPr lang="es-ES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Ecuación General </a:t>
            </a:r>
            <a:br>
              <a:rPr lang="es-ES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s-ES" sz="8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de la Recta</a:t>
            </a:r>
            <a:endParaRPr lang="es-BO" sz="8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7A2912-F79A-4992-A211-C09709D1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7799"/>
            <a:ext cx="9144000" cy="1945322"/>
          </a:xfrm>
        </p:spPr>
        <p:txBody>
          <a:bodyPr>
            <a:normAutofit fontScale="92500"/>
          </a:bodyPr>
          <a:lstStyle/>
          <a:p>
            <a:r>
              <a:rPr lang="es-ES" sz="4400" b="1" dirty="0"/>
              <a:t>Profesor Moisés Grillo</a:t>
            </a:r>
          </a:p>
          <a:p>
            <a:r>
              <a:rPr lang="es-ES" sz="4400" b="1" dirty="0"/>
              <a:t>Derechos Reservados</a:t>
            </a:r>
          </a:p>
          <a:p>
            <a:r>
              <a:rPr lang="es-ES" b="1" dirty="0"/>
              <a:t>Prohibida su publicación, distribución o venta sin permiso escrito del autor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2C032-037B-4B41-AEE3-9220346F8662}"/>
              </a:ext>
            </a:extLst>
          </p:cNvPr>
          <p:cNvSpPr txBox="1"/>
          <p:nvPr/>
        </p:nvSpPr>
        <p:spPr>
          <a:xfrm>
            <a:off x="3986287" y="3089323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y su Gráfica</a:t>
            </a:r>
            <a:endParaRPr lang="es-419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1634177-92A8-4737-B2CD-A755BA97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05" y="3619597"/>
            <a:ext cx="3001596" cy="300159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C146B3E-63ED-4FD3-87E7-D3D393DE9041}"/>
              </a:ext>
            </a:extLst>
          </p:cNvPr>
          <p:cNvSpPr/>
          <p:nvPr/>
        </p:nvSpPr>
        <p:spPr>
          <a:xfrm>
            <a:off x="4192905" y="6281335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27B7F20-B6B9-41BC-9D0F-DEC72192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A9D0B7B-386E-4A25-920E-14106D4D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8262AD0-1E91-47F1-91E9-1D82E98D9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C6B0A69-62D5-4D74-9340-04455CCF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5AC4D0-58FC-40CF-8D74-4CD308AAC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D9B1E4-B5C1-49E5-8389-448FDB45BB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869CDD6C-7AFD-48FB-9DCB-AE521E8A849A}"/>
                  </a:ext>
                </a:extLst>
              </p:cNvPr>
              <p:cNvSpPr txBox="1"/>
              <p:nvPr/>
            </p:nvSpPr>
            <p:spPr>
              <a:xfrm>
                <a:off x="451821" y="220531"/>
                <a:ext cx="44753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869CDD6C-7AFD-48FB-9DCB-AE521E8A8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220531"/>
                <a:ext cx="4475328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A627EEFC-0F15-4648-A8EA-E5E7C647C5EA}"/>
                  </a:ext>
                </a:extLst>
              </p:cNvPr>
              <p:cNvSpPr txBox="1"/>
              <p:nvPr/>
            </p:nvSpPr>
            <p:spPr>
              <a:xfrm>
                <a:off x="451821" y="213705"/>
                <a:ext cx="44753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 xmlns=""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A627EEFC-0F15-4648-A8EA-E5E7C647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213705"/>
                <a:ext cx="4475328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6A1EC4C7-5232-40EC-9791-A2CD10BA3701}"/>
                  </a:ext>
                </a:extLst>
              </p:cNvPr>
              <p:cNvSpPr txBox="1"/>
              <p:nvPr/>
            </p:nvSpPr>
            <p:spPr>
              <a:xfrm>
                <a:off x="451821" y="1179726"/>
                <a:ext cx="1118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6A1EC4C7-5232-40EC-9791-A2CD10BA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1179726"/>
                <a:ext cx="111851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24225B54-29FE-4AC8-A262-5CE4483026C0}"/>
                  </a:ext>
                </a:extLst>
              </p:cNvPr>
              <p:cNvSpPr txBox="1"/>
              <p:nvPr/>
            </p:nvSpPr>
            <p:spPr>
              <a:xfrm>
                <a:off x="1901580" y="1179725"/>
                <a:ext cx="11351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24225B54-29FE-4AC8-A262-5CE448302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80" y="1179725"/>
                <a:ext cx="1135118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4F3F258C-7ED5-4B3A-B674-F012E2E2B572}"/>
                  </a:ext>
                </a:extLst>
              </p:cNvPr>
              <p:cNvSpPr txBox="1"/>
              <p:nvPr/>
            </p:nvSpPr>
            <p:spPr>
              <a:xfrm>
                <a:off x="3504411" y="1179725"/>
                <a:ext cx="14412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s-419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4F3F258C-7ED5-4B3A-B674-F012E2E2B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11" y="1179725"/>
                <a:ext cx="1441292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uadroTexto 63">
            <a:extLst>
              <a:ext uri="{FF2B5EF4-FFF2-40B4-BE49-F238E27FC236}">
                <a16:creationId xmlns:a16="http://schemas.microsoft.com/office/drawing/2014/main" id="{EEB97CC5-34F7-4F5B-9C71-17AE300883B5}"/>
              </a:ext>
            </a:extLst>
          </p:cNvPr>
          <p:cNvSpPr txBox="1"/>
          <p:nvPr/>
        </p:nvSpPr>
        <p:spPr>
          <a:xfrm>
            <a:off x="281199" y="4727741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x</a:t>
            </a:r>
            <a:endParaRPr lang="es-419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E0DD0679-0B29-4DC3-9168-552EC3E30A43}"/>
                  </a:ext>
                </a:extLst>
              </p:cNvPr>
              <p:cNvSpPr txBox="1"/>
              <p:nvPr/>
            </p:nvSpPr>
            <p:spPr>
              <a:xfrm>
                <a:off x="394728" y="5560218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E0DD0679-0B29-4DC3-9168-552EC3E30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8" y="5560218"/>
                <a:ext cx="1504706" cy="921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58F709E6-7948-40B6-9B62-1B3BE1D1EFC6}"/>
                  </a:ext>
                </a:extLst>
              </p:cNvPr>
              <p:cNvSpPr txBox="1"/>
              <p:nvPr/>
            </p:nvSpPr>
            <p:spPr>
              <a:xfrm>
                <a:off x="1997559" y="5560218"/>
                <a:ext cx="14215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58F709E6-7948-40B6-9B62-1B3BE1D1E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59" y="5560218"/>
                <a:ext cx="1421543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E74EAB2B-344E-49CA-AA03-83D4C80CBDFB}"/>
                  </a:ext>
                </a:extLst>
              </p:cNvPr>
              <p:cNvSpPr txBox="1"/>
              <p:nvPr/>
            </p:nvSpPr>
            <p:spPr>
              <a:xfrm>
                <a:off x="3439567" y="5815038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E74EAB2B-344E-49CA-AA03-83D4C80CB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567" y="5815038"/>
                <a:ext cx="740780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D52F1573-6DF8-45F7-910C-34D42494C598}"/>
              </a:ext>
            </a:extLst>
          </p:cNvPr>
          <p:cNvCxnSpPr>
            <a:cxnSpLocks/>
          </p:cNvCxnSpPr>
          <p:nvPr/>
        </p:nvCxnSpPr>
        <p:spPr>
          <a:xfrm flipV="1">
            <a:off x="4291912" y="4366266"/>
            <a:ext cx="2927886" cy="1694993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uadroTexto 68">
            <a:extLst>
              <a:ext uri="{FF2B5EF4-FFF2-40B4-BE49-F238E27FC236}">
                <a16:creationId xmlns:a16="http://schemas.microsoft.com/office/drawing/2014/main" id="{16C52FF5-03EF-419B-BBBC-7CE38100DDB0}"/>
              </a:ext>
            </a:extLst>
          </p:cNvPr>
          <p:cNvSpPr txBox="1"/>
          <p:nvPr/>
        </p:nvSpPr>
        <p:spPr>
          <a:xfrm>
            <a:off x="283345" y="1995971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y</a:t>
            </a:r>
            <a:endParaRPr lang="es-419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ED09C01C-D6F2-45A7-A4C0-05A32AAEFF60}"/>
                  </a:ext>
                </a:extLst>
              </p:cNvPr>
              <p:cNvSpPr txBox="1"/>
              <p:nvPr/>
            </p:nvSpPr>
            <p:spPr>
              <a:xfrm>
                <a:off x="396874" y="2839737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ED09C01C-D6F2-45A7-A4C0-05A32AAE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4" y="2839737"/>
                <a:ext cx="1504706" cy="9219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5E273B23-EDBB-4BD1-9FCE-141BA3471160}"/>
                  </a:ext>
                </a:extLst>
              </p:cNvPr>
              <p:cNvSpPr txBox="1"/>
              <p:nvPr/>
            </p:nvSpPr>
            <p:spPr>
              <a:xfrm>
                <a:off x="1999705" y="2839737"/>
                <a:ext cx="14215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5E273B23-EDBB-4BD1-9FCE-141BA3471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05" y="2839737"/>
                <a:ext cx="1421543" cy="9219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CEF52037-F18E-435F-9928-71EA81281C65}"/>
                  </a:ext>
                </a:extLst>
              </p:cNvPr>
              <p:cNvSpPr txBox="1"/>
              <p:nvPr/>
            </p:nvSpPr>
            <p:spPr>
              <a:xfrm>
                <a:off x="3441713" y="3094557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CEF52037-F18E-435F-9928-71EA81281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13" y="3094557"/>
                <a:ext cx="740780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051BA3EE-2005-4387-9C2C-97E5DD72641B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4182493" y="1903989"/>
            <a:ext cx="1504519" cy="143679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0182623A-B7B7-45E6-AB6F-6A0D549C5F9C}"/>
                  </a:ext>
                </a:extLst>
              </p:cNvPr>
              <p:cNvSpPr txBox="1"/>
              <p:nvPr/>
            </p:nvSpPr>
            <p:spPr>
              <a:xfrm>
                <a:off x="6264318" y="469098"/>
                <a:ext cx="163371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0182623A-B7B7-45E6-AB6F-6A0D549C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318" y="469098"/>
                <a:ext cx="1633717" cy="9219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947ADCB9-1C75-41F0-8F28-EF439D4DDB1C}"/>
                  </a:ext>
                </a:extLst>
              </p:cNvPr>
              <p:cNvSpPr txBox="1"/>
              <p:nvPr/>
            </p:nvSpPr>
            <p:spPr>
              <a:xfrm>
                <a:off x="7976352" y="470509"/>
                <a:ext cx="111532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947ADCB9-1C75-41F0-8F28-EF439D4DD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52" y="470509"/>
                <a:ext cx="1115320" cy="9219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15B6E2C9-A73E-4FC9-913E-6460DDB41DB3}"/>
                  </a:ext>
                </a:extLst>
              </p:cNvPr>
              <p:cNvSpPr txBox="1"/>
              <p:nvPr/>
            </p:nvSpPr>
            <p:spPr>
              <a:xfrm>
                <a:off x="6096000" y="1806427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15B6E2C9-A73E-4FC9-913E-6460DDB41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06427"/>
                <a:ext cx="1115320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07D2A258-BCE8-49F5-BFB9-44D8B8C61834}"/>
                  </a:ext>
                </a:extLst>
              </p:cNvPr>
              <p:cNvSpPr txBox="1"/>
              <p:nvPr/>
            </p:nvSpPr>
            <p:spPr>
              <a:xfrm>
                <a:off x="7267831" y="2632452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07D2A258-BCE8-49F5-BFB9-44D8B8C61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831" y="2632452"/>
                <a:ext cx="1115320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ángulo 55">
            <a:extLst>
              <a:ext uri="{FF2B5EF4-FFF2-40B4-BE49-F238E27FC236}">
                <a16:creationId xmlns:a16="http://schemas.microsoft.com/office/drawing/2014/main" id="{01D3A722-1FBD-4619-8276-B66D21578300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B2A9AD-D427-4047-8980-2CDB89528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B27DAA-631C-45CC-ACD7-E82704DF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10D3E81-E7D0-4546-9FEA-758EDCECA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E70ED5-D707-40A1-857F-205AE7EFD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9A1FC718-3BF0-40D5-A1C4-BEA09B6C4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C40030C0-47C3-4C1B-866F-0BE6EA9DB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38961CE2-9527-46F8-B8AC-1AD1B840261B}"/>
                  </a:ext>
                </a:extLst>
              </p:cNvPr>
              <p:cNvSpPr txBox="1"/>
              <p:nvPr/>
            </p:nvSpPr>
            <p:spPr>
              <a:xfrm>
                <a:off x="451821" y="1179726"/>
                <a:ext cx="1118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38961CE2-9527-46F8-B8AC-1AD1B8402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1179726"/>
                <a:ext cx="111851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432BC378-EEAD-4EB2-AB6A-5D7381C1C133}"/>
                  </a:ext>
                </a:extLst>
              </p:cNvPr>
              <p:cNvSpPr txBox="1"/>
              <p:nvPr/>
            </p:nvSpPr>
            <p:spPr>
              <a:xfrm>
                <a:off x="1901580" y="1179725"/>
                <a:ext cx="11351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432BC378-EEAD-4EB2-AB6A-5D7381C1C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80" y="1179725"/>
                <a:ext cx="113511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C749DEF-0DC5-4A2F-B2E2-75FD59BB2D71}"/>
                  </a:ext>
                </a:extLst>
              </p:cNvPr>
              <p:cNvSpPr txBox="1"/>
              <p:nvPr/>
            </p:nvSpPr>
            <p:spPr>
              <a:xfrm>
                <a:off x="3504411" y="1179725"/>
                <a:ext cx="14412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s-419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3C749DEF-0DC5-4A2F-B2E2-75FD59BB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11" y="1179725"/>
                <a:ext cx="1441292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ECAAAA53-E526-4614-A54F-F31048AA965A}"/>
                  </a:ext>
                </a:extLst>
              </p:cNvPr>
              <p:cNvSpPr txBox="1"/>
              <p:nvPr/>
            </p:nvSpPr>
            <p:spPr>
              <a:xfrm>
                <a:off x="451821" y="220531"/>
                <a:ext cx="413388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 xmlns="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ECAAAA53-E526-4614-A54F-F31048AA9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220531"/>
                <a:ext cx="4133888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6D71E44E-695D-46C8-9C2C-08B692BED9C3}"/>
                  </a:ext>
                </a:extLst>
              </p:cNvPr>
              <p:cNvSpPr txBox="1"/>
              <p:nvPr/>
            </p:nvSpPr>
            <p:spPr>
              <a:xfrm>
                <a:off x="128437" y="220531"/>
                <a:ext cx="44753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6D71E44E-695D-46C8-9C2C-08B692BED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37" y="220531"/>
                <a:ext cx="4475328" cy="7386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CuadroTexto 65">
            <a:extLst>
              <a:ext uri="{FF2B5EF4-FFF2-40B4-BE49-F238E27FC236}">
                <a16:creationId xmlns:a16="http://schemas.microsoft.com/office/drawing/2014/main" id="{DD9AF2C7-D4AD-4E82-A3F3-2F4DF716E57B}"/>
              </a:ext>
            </a:extLst>
          </p:cNvPr>
          <p:cNvSpPr txBox="1"/>
          <p:nvPr/>
        </p:nvSpPr>
        <p:spPr>
          <a:xfrm>
            <a:off x="281199" y="4471268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x</a:t>
            </a:r>
            <a:endParaRPr lang="es-419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A1756931-3981-4BBE-ABBB-9A5D2DD923B9}"/>
                  </a:ext>
                </a:extLst>
              </p:cNvPr>
              <p:cNvSpPr txBox="1"/>
              <p:nvPr/>
            </p:nvSpPr>
            <p:spPr>
              <a:xfrm>
                <a:off x="394728" y="5270292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A1756931-3981-4BBE-ABBB-9A5D2DD92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8" y="5270292"/>
                <a:ext cx="1504706" cy="921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7B3FD9FE-808E-480C-92D6-DF845C8F82F8}"/>
                  </a:ext>
                </a:extLst>
              </p:cNvPr>
              <p:cNvSpPr txBox="1"/>
              <p:nvPr/>
            </p:nvSpPr>
            <p:spPr>
              <a:xfrm>
                <a:off x="1997559" y="5270292"/>
                <a:ext cx="14215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7B3FD9FE-808E-480C-92D6-DF845C8F8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59" y="5270292"/>
                <a:ext cx="1421543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BFA0455C-CA5D-4DE9-91F7-02AEE7161EB1}"/>
                  </a:ext>
                </a:extLst>
              </p:cNvPr>
              <p:cNvSpPr txBox="1"/>
              <p:nvPr/>
            </p:nvSpPr>
            <p:spPr>
              <a:xfrm>
                <a:off x="3439567" y="5525112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BFA0455C-CA5D-4DE9-91F7-02AEE7161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567" y="5525112"/>
                <a:ext cx="740780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3856CFCF-2973-4039-9978-B174959B1B84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4180347" y="4348976"/>
            <a:ext cx="4729477" cy="1422358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3F747A2E-FD99-462D-A859-ED01CB530EFA}"/>
              </a:ext>
            </a:extLst>
          </p:cNvPr>
          <p:cNvSpPr txBox="1"/>
          <p:nvPr/>
        </p:nvSpPr>
        <p:spPr>
          <a:xfrm>
            <a:off x="283345" y="2096330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y</a:t>
            </a:r>
            <a:endParaRPr lang="es-419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7450D981-3866-40C0-B6EA-EAA3FEBE72E7}"/>
                  </a:ext>
                </a:extLst>
              </p:cNvPr>
              <p:cNvSpPr txBox="1"/>
              <p:nvPr/>
            </p:nvSpPr>
            <p:spPr>
              <a:xfrm>
                <a:off x="396874" y="2839737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7450D981-3866-40C0-B6EA-EAA3FEBE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4" y="2839737"/>
                <a:ext cx="1504706" cy="92198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63EC73B8-0713-4BC0-B73F-5508504081F1}"/>
                  </a:ext>
                </a:extLst>
              </p:cNvPr>
              <p:cNvSpPr txBox="1"/>
              <p:nvPr/>
            </p:nvSpPr>
            <p:spPr>
              <a:xfrm>
                <a:off x="1999705" y="2839737"/>
                <a:ext cx="14215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63EC73B8-0713-4BC0-B73F-550850408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05" y="2839737"/>
                <a:ext cx="1421543" cy="9219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FAD18081-05BA-4ECD-8809-81769E34103B}"/>
                  </a:ext>
                </a:extLst>
              </p:cNvPr>
              <p:cNvSpPr txBox="1"/>
              <p:nvPr/>
            </p:nvSpPr>
            <p:spPr>
              <a:xfrm>
                <a:off x="3441713" y="3094557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FAD18081-05BA-4ECD-8809-81769E341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13" y="3094557"/>
                <a:ext cx="740780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4312A645-817A-4C9D-980D-B98DC82E604B}"/>
              </a:ext>
            </a:extLst>
          </p:cNvPr>
          <p:cNvCxnSpPr>
            <a:cxnSpLocks/>
          </p:cNvCxnSpPr>
          <p:nvPr/>
        </p:nvCxnSpPr>
        <p:spPr>
          <a:xfrm>
            <a:off x="4182493" y="3351930"/>
            <a:ext cx="1370814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E90BF54B-1335-4735-BAAA-D5028B4967F2}"/>
                  </a:ext>
                </a:extLst>
              </p:cNvPr>
              <p:cNvSpPr txBox="1"/>
              <p:nvPr/>
            </p:nvSpPr>
            <p:spPr>
              <a:xfrm>
                <a:off x="6264318" y="469098"/>
                <a:ext cx="163371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E90BF54B-1335-4735-BAAA-D5028B496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318" y="469098"/>
                <a:ext cx="1633717" cy="9219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AA35C3CB-7DC8-46F6-AE3E-661829869AE5}"/>
                  </a:ext>
                </a:extLst>
              </p:cNvPr>
              <p:cNvSpPr txBox="1"/>
              <p:nvPr/>
            </p:nvSpPr>
            <p:spPr>
              <a:xfrm>
                <a:off x="7976352" y="470509"/>
                <a:ext cx="111532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CuadroTexto 76">
                <a:extLst>
                  <a:ext uri="{FF2B5EF4-FFF2-40B4-BE49-F238E27FC236}">
                    <a16:creationId xmlns:a16="http://schemas.microsoft.com/office/drawing/2014/main" id="{AA35C3CB-7DC8-46F6-AE3E-661829869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52" y="470509"/>
                <a:ext cx="1115320" cy="92198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125091D8-337C-4DBF-8D65-DA7593C994A8}"/>
                  </a:ext>
                </a:extLst>
              </p:cNvPr>
              <p:cNvSpPr txBox="1"/>
              <p:nvPr/>
            </p:nvSpPr>
            <p:spPr>
              <a:xfrm>
                <a:off x="6894189" y="2848335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125091D8-337C-4DBF-8D65-DA7593C99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89" y="2848335"/>
                <a:ext cx="1115320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05F39DBF-176C-42A4-9E9E-42C33947C03F}"/>
                  </a:ext>
                </a:extLst>
              </p:cNvPr>
              <p:cNvSpPr txBox="1"/>
              <p:nvPr/>
            </p:nvSpPr>
            <p:spPr>
              <a:xfrm>
                <a:off x="8909824" y="3515499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05F39DBF-176C-42A4-9E9E-42C33947C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824" y="3515499"/>
                <a:ext cx="1115320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ángulo 80">
            <a:extLst>
              <a:ext uri="{FF2B5EF4-FFF2-40B4-BE49-F238E27FC236}">
                <a16:creationId xmlns:a16="http://schemas.microsoft.com/office/drawing/2014/main" id="{866D3995-6350-40FD-9704-4E667D64190F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296D31-5013-4547-960D-91CCD3C0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55D6D35-A719-4BF3-941B-E6374AF44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21747C-2A1A-4BCC-9004-6392A0C11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B0D592D-6BD5-4CD9-B004-D74E61294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BE7AB28-FADC-45E0-B9A7-317A65AA8347}"/>
                  </a:ext>
                </a:extLst>
              </p:cNvPr>
              <p:cNvSpPr txBox="1"/>
              <p:nvPr/>
            </p:nvSpPr>
            <p:spPr>
              <a:xfrm>
                <a:off x="451821" y="1101669"/>
                <a:ext cx="1118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BE7AB28-FADC-45E0-B9A7-317A65AA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1101669"/>
                <a:ext cx="111851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AF0680-32C0-46FB-B88E-FC0872ED2CA9}"/>
                  </a:ext>
                </a:extLst>
              </p:cNvPr>
              <p:cNvSpPr txBox="1"/>
              <p:nvPr/>
            </p:nvSpPr>
            <p:spPr>
              <a:xfrm>
                <a:off x="1901580" y="1101668"/>
                <a:ext cx="14412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419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AF0680-32C0-46FB-B88E-FC0872ED2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80" y="1101668"/>
                <a:ext cx="144129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13E4A58-A3B3-4FDE-9AE8-D023AF0FA9A3}"/>
                  </a:ext>
                </a:extLst>
              </p:cNvPr>
              <p:cNvSpPr txBox="1"/>
              <p:nvPr/>
            </p:nvSpPr>
            <p:spPr>
              <a:xfrm>
                <a:off x="3682829" y="1101668"/>
                <a:ext cx="11180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13E4A58-A3B3-4FDE-9AE8-D023AF0FA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829" y="1101668"/>
                <a:ext cx="11180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EE97311-8C13-4C4A-BC42-C8D3E8E0A9FE}"/>
                  </a:ext>
                </a:extLst>
              </p:cNvPr>
              <p:cNvSpPr txBox="1"/>
              <p:nvPr/>
            </p:nvSpPr>
            <p:spPr>
              <a:xfrm>
                <a:off x="451821" y="120172"/>
                <a:ext cx="413388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EE97311-8C13-4C4A-BC42-C8D3E8E0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120172"/>
                <a:ext cx="4133889" cy="738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7762E7E-6F39-49AA-B109-D75CD8F6BDF8}"/>
                  </a:ext>
                </a:extLst>
              </p:cNvPr>
              <p:cNvSpPr txBox="1"/>
              <p:nvPr/>
            </p:nvSpPr>
            <p:spPr>
              <a:xfrm>
                <a:off x="451821" y="120172"/>
                <a:ext cx="44753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7762E7E-6F39-49AA-B109-D75CD8F6B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120172"/>
                <a:ext cx="4475328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495C9BB6-1252-40CA-AA8C-F0B5E10B81CF}"/>
              </a:ext>
            </a:extLst>
          </p:cNvPr>
          <p:cNvSpPr txBox="1"/>
          <p:nvPr/>
        </p:nvSpPr>
        <p:spPr>
          <a:xfrm>
            <a:off x="281199" y="5017675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x</a:t>
            </a:r>
            <a:endParaRPr lang="es-419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7DEC84D-2FAA-4A6B-A74D-7098D4F7C76A}"/>
                  </a:ext>
                </a:extLst>
              </p:cNvPr>
              <p:cNvSpPr txBox="1"/>
              <p:nvPr/>
            </p:nvSpPr>
            <p:spPr>
              <a:xfrm>
                <a:off x="394728" y="5816699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7DEC84D-2FAA-4A6B-A74D-7098D4F7C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8" y="5816699"/>
                <a:ext cx="1504706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697F8E9-2A67-4D05-AE79-A69AE3BE65C0}"/>
                  </a:ext>
                </a:extLst>
              </p:cNvPr>
              <p:cNvSpPr txBox="1"/>
              <p:nvPr/>
            </p:nvSpPr>
            <p:spPr>
              <a:xfrm>
                <a:off x="1997559" y="5816699"/>
                <a:ext cx="1115369" cy="920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3697F8E9-2A67-4D05-AE79-A69AE3BE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59" y="5816699"/>
                <a:ext cx="1115369" cy="9201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DAE2CA80-4DB3-49B4-88C2-CF66D2290D44}"/>
                  </a:ext>
                </a:extLst>
              </p:cNvPr>
              <p:cNvSpPr txBox="1"/>
              <p:nvPr/>
            </p:nvSpPr>
            <p:spPr>
              <a:xfrm>
                <a:off x="3138351" y="6071519"/>
                <a:ext cx="1046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DAE2CA80-4DB3-49B4-88C2-CF66D2290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351" y="6071519"/>
                <a:ext cx="104695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6AC0A23-A558-4108-956E-59AF23055464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4185304" y="4890692"/>
            <a:ext cx="2895872" cy="142704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FE9657C-8E73-41BA-92BA-BC232F41CBBB}"/>
              </a:ext>
            </a:extLst>
          </p:cNvPr>
          <p:cNvSpPr txBox="1"/>
          <p:nvPr/>
        </p:nvSpPr>
        <p:spPr>
          <a:xfrm>
            <a:off x="283345" y="1817546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y</a:t>
            </a:r>
            <a:endParaRPr lang="es-419" sz="3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469FBCA1-1262-48C4-818D-FC4692139762}"/>
                  </a:ext>
                </a:extLst>
              </p:cNvPr>
              <p:cNvSpPr txBox="1"/>
              <p:nvPr/>
            </p:nvSpPr>
            <p:spPr>
              <a:xfrm>
                <a:off x="396874" y="2560953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469FBCA1-1262-48C4-818D-FC4692139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4" y="2560953"/>
                <a:ext cx="1504706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F092BAE2-0615-4B0D-B11E-970E0CF7D7CC}"/>
                  </a:ext>
                </a:extLst>
              </p:cNvPr>
              <p:cNvSpPr txBox="1"/>
              <p:nvPr/>
            </p:nvSpPr>
            <p:spPr>
              <a:xfrm>
                <a:off x="1999705" y="2560953"/>
                <a:ext cx="14215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F092BAE2-0615-4B0D-B11E-970E0CF7D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05" y="2560953"/>
                <a:ext cx="1421543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CC56F61-5E87-498F-BCB3-BD5A63FB6319}"/>
                  </a:ext>
                </a:extLst>
              </p:cNvPr>
              <p:cNvSpPr txBox="1"/>
              <p:nvPr/>
            </p:nvSpPr>
            <p:spPr>
              <a:xfrm>
                <a:off x="3441713" y="2815773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CC56F61-5E87-498F-BCB3-BD5A63FB6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13" y="2815773"/>
                <a:ext cx="740780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BC675DF-A60A-4EF9-9924-1ABD0F10574E}"/>
              </a:ext>
            </a:extLst>
          </p:cNvPr>
          <p:cNvCxnSpPr>
            <a:cxnSpLocks/>
          </p:cNvCxnSpPr>
          <p:nvPr/>
        </p:nvCxnSpPr>
        <p:spPr>
          <a:xfrm flipV="1">
            <a:off x="4182493" y="1594111"/>
            <a:ext cx="4606505" cy="1479035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947C57CE-D87E-4F2F-BC25-685B318CA89B}"/>
                  </a:ext>
                </a:extLst>
              </p:cNvPr>
              <p:cNvSpPr txBox="1"/>
              <p:nvPr/>
            </p:nvSpPr>
            <p:spPr>
              <a:xfrm>
                <a:off x="9802823" y="191109"/>
                <a:ext cx="163371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947C57CE-D87E-4F2F-BC25-685B318CA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823" y="191109"/>
                <a:ext cx="1633717" cy="9219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1E7FEE0-8DFF-4547-B728-50346A4DDF19}"/>
                  </a:ext>
                </a:extLst>
              </p:cNvPr>
              <p:cNvSpPr txBox="1"/>
              <p:nvPr/>
            </p:nvSpPr>
            <p:spPr>
              <a:xfrm>
                <a:off x="9758865" y="1428840"/>
                <a:ext cx="1927678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71E7FEE0-8DFF-4547-B728-50346A4D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865" y="1428840"/>
                <a:ext cx="1927678" cy="9219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6F21BC5-8AF7-4397-AE4F-DA588A7AF9DE}"/>
                  </a:ext>
                </a:extLst>
              </p:cNvPr>
              <p:cNvSpPr txBox="1"/>
              <p:nvPr/>
            </p:nvSpPr>
            <p:spPr>
              <a:xfrm>
                <a:off x="7595892" y="4758674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B6F21BC5-8AF7-4397-AE4F-DA588A7AF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892" y="4758674"/>
                <a:ext cx="111532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171217F-8D24-4A65-88B4-41C9BCD56AFE}"/>
                  </a:ext>
                </a:extLst>
              </p:cNvPr>
              <p:cNvSpPr txBox="1"/>
              <p:nvPr/>
            </p:nvSpPr>
            <p:spPr>
              <a:xfrm>
                <a:off x="8081641" y="2905569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4171217F-8D24-4A65-88B4-41C9BCD56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41" y="2905569"/>
                <a:ext cx="1115320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ángulo 32">
            <a:extLst>
              <a:ext uri="{FF2B5EF4-FFF2-40B4-BE49-F238E27FC236}">
                <a16:creationId xmlns:a16="http://schemas.microsoft.com/office/drawing/2014/main" id="{14F9E25C-DD73-468B-876A-CC5216FD2DD8}"/>
              </a:ext>
            </a:extLst>
          </p:cNvPr>
          <p:cNvSpPr/>
          <p:nvPr/>
        </p:nvSpPr>
        <p:spPr>
          <a:xfrm>
            <a:off x="8155458" y="6186167"/>
            <a:ext cx="3806190" cy="5257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videosdematematicas.com</a:t>
            </a:r>
            <a:endParaRPr lang="es-419" dirty="0"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9837EB07-838F-4E7A-AB9E-C37038E03371}"/>
                  </a:ext>
                </a:extLst>
              </p:cNvPr>
              <p:cNvSpPr txBox="1"/>
              <p:nvPr/>
            </p:nvSpPr>
            <p:spPr>
              <a:xfrm>
                <a:off x="9815228" y="2707592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9837EB07-838F-4E7A-AB9E-C37038E03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228" y="2707592"/>
                <a:ext cx="1115320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D4E8BBB3-4765-4BC2-978F-38316AF1CF11}"/>
                  </a:ext>
                </a:extLst>
              </p:cNvPr>
              <p:cNvSpPr txBox="1"/>
              <p:nvPr/>
            </p:nvSpPr>
            <p:spPr>
              <a:xfrm>
                <a:off x="9099006" y="5067910"/>
                <a:ext cx="163371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D4E8BBB3-4765-4BC2-978F-38316AF1C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006" y="5067910"/>
                <a:ext cx="1633717" cy="92198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02FFA54C-1619-4DA5-A88C-CABA181B667A}"/>
                  </a:ext>
                </a:extLst>
              </p:cNvPr>
              <p:cNvSpPr txBox="1"/>
              <p:nvPr/>
            </p:nvSpPr>
            <p:spPr>
              <a:xfrm>
                <a:off x="10147886" y="5324256"/>
                <a:ext cx="16337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02FFA54C-1619-4DA5-A88C-CABA181B6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886" y="5324256"/>
                <a:ext cx="1633717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4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ED7063-2760-4405-BC73-9DE6A378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DA24CD-2663-47DC-96CB-D95B5BD43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9752F3-A8CD-4B1D-8A44-CC7B64B32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2212F05-239D-4CA8-9D9A-D0F4688F8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3A50829-22A0-4D1A-8B50-37554D45BAFC}"/>
                  </a:ext>
                </a:extLst>
              </p:cNvPr>
              <p:cNvSpPr txBox="1"/>
              <p:nvPr/>
            </p:nvSpPr>
            <p:spPr>
              <a:xfrm>
                <a:off x="451821" y="220531"/>
                <a:ext cx="44753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6=0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3A50829-22A0-4D1A-8B50-37554D45B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220531"/>
                <a:ext cx="447532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D6B69994-D148-496F-868F-F88596891EBB}"/>
                  </a:ext>
                </a:extLst>
              </p:cNvPr>
              <p:cNvSpPr txBox="1"/>
              <p:nvPr/>
            </p:nvSpPr>
            <p:spPr>
              <a:xfrm>
                <a:off x="451821" y="224227"/>
                <a:ext cx="447532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4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D6B69994-D148-496F-868F-F88596891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224227"/>
                <a:ext cx="447532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60579E9-E978-4F80-A1FA-72E5D2C11A57}"/>
                  </a:ext>
                </a:extLst>
              </p:cNvPr>
              <p:cNvSpPr txBox="1"/>
              <p:nvPr/>
            </p:nvSpPr>
            <p:spPr>
              <a:xfrm>
                <a:off x="451821" y="1179726"/>
                <a:ext cx="1118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60579E9-E978-4F80-A1FA-72E5D2C1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1179726"/>
                <a:ext cx="111851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BB7FBD3-4727-416D-9DA3-BA810B2B6115}"/>
                  </a:ext>
                </a:extLst>
              </p:cNvPr>
              <p:cNvSpPr txBox="1"/>
              <p:nvPr/>
            </p:nvSpPr>
            <p:spPr>
              <a:xfrm>
                <a:off x="1901580" y="1179725"/>
                <a:ext cx="11351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BB7FBD3-4727-416D-9DA3-BA810B2B6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80" y="1179725"/>
                <a:ext cx="1135118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82B996-4550-450E-8180-7FD4D8BB2F91}"/>
                  </a:ext>
                </a:extLst>
              </p:cNvPr>
              <p:cNvSpPr txBox="1"/>
              <p:nvPr/>
            </p:nvSpPr>
            <p:spPr>
              <a:xfrm>
                <a:off x="3504411" y="1179725"/>
                <a:ext cx="11180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s-419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82B996-4550-450E-8180-7FD4D8BB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11" y="1179725"/>
                <a:ext cx="111806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adroTexto 19">
            <a:extLst>
              <a:ext uri="{FF2B5EF4-FFF2-40B4-BE49-F238E27FC236}">
                <a16:creationId xmlns:a16="http://schemas.microsoft.com/office/drawing/2014/main" id="{0A2C8253-994D-4238-B850-2AC260964E68}"/>
              </a:ext>
            </a:extLst>
          </p:cNvPr>
          <p:cNvSpPr txBox="1"/>
          <p:nvPr/>
        </p:nvSpPr>
        <p:spPr>
          <a:xfrm>
            <a:off x="281199" y="4705439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x</a:t>
            </a:r>
            <a:endParaRPr lang="es-419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0EA7644-E649-4DBD-AF1C-BA70B387A4A4}"/>
                  </a:ext>
                </a:extLst>
              </p:cNvPr>
              <p:cNvSpPr txBox="1"/>
              <p:nvPr/>
            </p:nvSpPr>
            <p:spPr>
              <a:xfrm>
                <a:off x="394728" y="5459859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10EA7644-E649-4DBD-AF1C-BA70B387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8" y="5459859"/>
                <a:ext cx="1504706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81F9848-13BE-4EF3-ABE8-1EACF99E0359}"/>
                  </a:ext>
                </a:extLst>
              </p:cNvPr>
              <p:cNvSpPr txBox="1"/>
              <p:nvPr/>
            </p:nvSpPr>
            <p:spPr>
              <a:xfrm>
                <a:off x="1997559" y="5459859"/>
                <a:ext cx="111536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881F9848-13BE-4EF3-ABE8-1EACF99E0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59" y="5459859"/>
                <a:ext cx="1115369" cy="921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5ADFE972-A1EF-4EB4-A00A-B8090462A278}"/>
                  </a:ext>
                </a:extLst>
              </p:cNvPr>
              <p:cNvSpPr txBox="1"/>
              <p:nvPr/>
            </p:nvSpPr>
            <p:spPr>
              <a:xfrm>
                <a:off x="3106078" y="5714679"/>
                <a:ext cx="1046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5ADFE972-A1EF-4EB4-A00A-B8090462A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078" y="5714679"/>
                <a:ext cx="1046953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9CBD765F-411E-43F4-9CCD-E475EA510121}"/>
              </a:ext>
            </a:extLst>
          </p:cNvPr>
          <p:cNvCxnSpPr>
            <a:cxnSpLocks/>
          </p:cNvCxnSpPr>
          <p:nvPr/>
        </p:nvCxnSpPr>
        <p:spPr>
          <a:xfrm flipV="1">
            <a:off x="4244945" y="4559132"/>
            <a:ext cx="3382227" cy="1382381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DD0E3F1C-80B1-4289-B539-B6CA81ADD0CE}"/>
              </a:ext>
            </a:extLst>
          </p:cNvPr>
          <p:cNvSpPr txBox="1"/>
          <p:nvPr/>
        </p:nvSpPr>
        <p:spPr>
          <a:xfrm>
            <a:off x="283345" y="2297056"/>
            <a:ext cx="4504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Punto de corte en el eje y</a:t>
            </a:r>
            <a:endParaRPr lang="es-419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F3175B5-F5D4-471E-AD2F-37FF5E11C5B7}"/>
                  </a:ext>
                </a:extLst>
              </p:cNvPr>
              <p:cNvSpPr txBox="1"/>
              <p:nvPr/>
            </p:nvSpPr>
            <p:spPr>
              <a:xfrm>
                <a:off x="396874" y="3040457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1F3175B5-F5D4-471E-AD2F-37FF5E11C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4" y="3040457"/>
                <a:ext cx="1504706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326D3E08-AE8A-4B63-9E27-6CA96736457E}"/>
                  </a:ext>
                </a:extLst>
              </p:cNvPr>
              <p:cNvSpPr txBox="1"/>
              <p:nvPr/>
            </p:nvSpPr>
            <p:spPr>
              <a:xfrm>
                <a:off x="1999705" y="3040457"/>
                <a:ext cx="111536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326D3E08-AE8A-4B63-9E27-6CA967364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05" y="3040457"/>
                <a:ext cx="1115369" cy="921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0FBF8DA-3D48-4847-9319-E5F139D19A08}"/>
                  </a:ext>
                </a:extLst>
              </p:cNvPr>
              <p:cNvSpPr txBox="1"/>
              <p:nvPr/>
            </p:nvSpPr>
            <p:spPr>
              <a:xfrm>
                <a:off x="3108224" y="3295277"/>
                <a:ext cx="113672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=− 2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0FBF8DA-3D48-4847-9319-E5F139D19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24" y="3295277"/>
                <a:ext cx="1136721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1761CE1-C403-4400-8DED-F01E0A43BEA4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4244945" y="3541499"/>
            <a:ext cx="5729236" cy="240001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DF30259-7523-4F58-9ED5-460CCD6AFCC0}"/>
                  </a:ext>
                </a:extLst>
              </p:cNvPr>
              <p:cNvSpPr txBox="1"/>
              <p:nvPr/>
            </p:nvSpPr>
            <p:spPr>
              <a:xfrm>
                <a:off x="6264318" y="469098"/>
                <a:ext cx="163371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DF30259-7523-4F58-9ED5-460CCD6AF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318" y="469098"/>
                <a:ext cx="1633717" cy="9219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65132CC-C6EF-44D5-BD99-6FEA2120826C}"/>
                  </a:ext>
                </a:extLst>
              </p:cNvPr>
              <p:cNvSpPr txBox="1"/>
              <p:nvPr/>
            </p:nvSpPr>
            <p:spPr>
              <a:xfrm>
                <a:off x="7976352" y="470509"/>
                <a:ext cx="111532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65132CC-C6EF-44D5-BD99-6FEA21208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352" y="470509"/>
                <a:ext cx="1115320" cy="9219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B73F3F1D-10F1-42EA-989C-526F5E6B17A5}"/>
                  </a:ext>
                </a:extLst>
              </p:cNvPr>
              <p:cNvSpPr txBox="1"/>
              <p:nvPr/>
            </p:nvSpPr>
            <p:spPr>
              <a:xfrm>
                <a:off x="8387379" y="3871896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B73F3F1D-10F1-42EA-989C-526F5E6B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379" y="3871896"/>
                <a:ext cx="111532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007D2037-E201-4054-833C-759CC46E935C}"/>
                  </a:ext>
                </a:extLst>
              </p:cNvPr>
              <p:cNvSpPr txBox="1"/>
              <p:nvPr/>
            </p:nvSpPr>
            <p:spPr>
              <a:xfrm>
                <a:off x="9974181" y="5042614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007D2037-E201-4054-833C-759CC46E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181" y="5042614"/>
                <a:ext cx="1115320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08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5122D4-5FC7-405A-B62D-D8E3392C7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52F192-98E4-4698-8784-7D830F72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23E712-EBE4-41A6-BF34-7955F8EA1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8A3981-C266-423C-BD45-6DCD0879B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1" y="0"/>
            <a:ext cx="12146797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FFACF79-F3DE-40A0-AA3B-3AD8CDC2FB05}"/>
                  </a:ext>
                </a:extLst>
              </p:cNvPr>
              <p:cNvSpPr txBox="1"/>
              <p:nvPr/>
            </p:nvSpPr>
            <p:spPr>
              <a:xfrm>
                <a:off x="451821" y="376649"/>
                <a:ext cx="481676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FFACF79-F3DE-40A0-AA3B-3AD8CDC2F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376649"/>
                <a:ext cx="4816768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CBB100E-5699-45FD-BCA5-D99523C18DC5}"/>
                  </a:ext>
                </a:extLst>
              </p:cNvPr>
              <p:cNvSpPr txBox="1"/>
              <p:nvPr/>
            </p:nvSpPr>
            <p:spPr>
              <a:xfrm>
                <a:off x="451821" y="376649"/>
                <a:ext cx="481676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4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48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s-ES" sz="4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419" sz="48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CBB100E-5699-45FD-BCA5-D99523C1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" y="376649"/>
                <a:ext cx="4816768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2B564F-6F1B-4A7A-99D2-2BC84A18F24C}"/>
                  </a:ext>
                </a:extLst>
              </p:cNvPr>
              <p:cNvSpPr txBox="1"/>
              <p:nvPr/>
            </p:nvSpPr>
            <p:spPr>
              <a:xfrm>
                <a:off x="239949" y="1335844"/>
                <a:ext cx="11185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D2B564F-6F1B-4A7A-99D2-2BC84A18F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9" y="1335844"/>
                <a:ext cx="1118511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AFAE64-038C-46ED-919E-8B4E78EDAC74}"/>
                  </a:ext>
                </a:extLst>
              </p:cNvPr>
              <p:cNvSpPr txBox="1"/>
              <p:nvPr/>
            </p:nvSpPr>
            <p:spPr>
              <a:xfrm>
                <a:off x="1790070" y="1335843"/>
                <a:ext cx="14412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32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s-419" sz="3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DAFAE64-038C-46ED-919E-8B4E78EDA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070" y="1335843"/>
                <a:ext cx="1441292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578092-DDB8-4515-A5E5-79F77F8B03DE}"/>
                  </a:ext>
                </a:extLst>
              </p:cNvPr>
              <p:cNvSpPr txBox="1"/>
              <p:nvPr/>
            </p:nvSpPr>
            <p:spPr>
              <a:xfrm>
                <a:off x="3504411" y="1335843"/>
                <a:ext cx="16518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32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s-419" sz="32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578092-DDB8-4515-A5E5-79F77F8B0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11" y="1335843"/>
                <a:ext cx="1651862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C881C41B-F334-4982-9836-4E702BD4AE07}"/>
              </a:ext>
            </a:extLst>
          </p:cNvPr>
          <p:cNvSpPr txBox="1"/>
          <p:nvPr/>
        </p:nvSpPr>
        <p:spPr>
          <a:xfrm>
            <a:off x="257932" y="3675500"/>
            <a:ext cx="191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Corte en x</a:t>
            </a:r>
            <a:endParaRPr lang="es-419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B1329C1-5B1E-4A33-A438-6F8B875E3769}"/>
                  </a:ext>
                </a:extLst>
              </p:cNvPr>
              <p:cNvSpPr txBox="1"/>
              <p:nvPr/>
            </p:nvSpPr>
            <p:spPr>
              <a:xfrm>
                <a:off x="371461" y="4429920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B1329C1-5B1E-4A33-A438-6F8B875E3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61" y="4429920"/>
                <a:ext cx="1504706" cy="9219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38224FF-80BE-4788-9628-F36E0B5A9CC7}"/>
                  </a:ext>
                </a:extLst>
              </p:cNvPr>
              <p:cNvSpPr txBox="1"/>
              <p:nvPr/>
            </p:nvSpPr>
            <p:spPr>
              <a:xfrm>
                <a:off x="1974292" y="4429920"/>
                <a:ext cx="164916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38224FF-80BE-4788-9628-F36E0B5A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92" y="4429920"/>
                <a:ext cx="1649169" cy="921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0C0E227-3E46-459C-BB7E-D983896FAE84}"/>
                  </a:ext>
                </a:extLst>
              </p:cNvPr>
              <p:cNvSpPr txBox="1"/>
              <p:nvPr/>
            </p:nvSpPr>
            <p:spPr>
              <a:xfrm>
                <a:off x="3763034" y="4684740"/>
                <a:ext cx="7407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0C0E227-3E46-459C-BB7E-D983896FA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034" y="4684740"/>
                <a:ext cx="740780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9835E442-8E95-4698-B7EE-7D3260AAE6AD}"/>
              </a:ext>
            </a:extLst>
          </p:cNvPr>
          <p:cNvCxnSpPr>
            <a:cxnSpLocks/>
          </p:cNvCxnSpPr>
          <p:nvPr/>
        </p:nvCxnSpPr>
        <p:spPr>
          <a:xfrm flipV="1">
            <a:off x="4627756" y="3429000"/>
            <a:ext cx="5980480" cy="1536407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AEB507-4693-4C33-9B34-1ACAD4A029B8}"/>
              </a:ext>
            </a:extLst>
          </p:cNvPr>
          <p:cNvSpPr txBox="1"/>
          <p:nvPr/>
        </p:nvSpPr>
        <p:spPr>
          <a:xfrm>
            <a:off x="239949" y="2078472"/>
            <a:ext cx="192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/>
              <a:t>Corte en y</a:t>
            </a:r>
            <a:endParaRPr lang="es-419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B38BD66-2E0D-4865-9B0C-A35BD3222A80}"/>
                  </a:ext>
                </a:extLst>
              </p:cNvPr>
              <p:cNvSpPr txBox="1"/>
              <p:nvPr/>
            </p:nvSpPr>
            <p:spPr>
              <a:xfrm>
                <a:off x="2625058" y="2020108"/>
                <a:ext cx="150470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B38BD66-2E0D-4865-9B0C-A35BD3222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058" y="2020108"/>
                <a:ext cx="1504706" cy="9219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BE787D7A-BA2E-4605-85B3-1A2D91A36D52}"/>
                  </a:ext>
                </a:extLst>
              </p:cNvPr>
              <p:cNvSpPr txBox="1"/>
              <p:nvPr/>
            </p:nvSpPr>
            <p:spPr>
              <a:xfrm>
                <a:off x="4227889" y="2020108"/>
                <a:ext cx="164916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BE787D7A-BA2E-4605-85B3-1A2D91A36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89" y="2020108"/>
                <a:ext cx="1649169" cy="9251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720613E3-0A21-45F8-A7FF-7EFA40997144}"/>
                  </a:ext>
                </a:extLst>
              </p:cNvPr>
              <p:cNvSpPr txBox="1"/>
              <p:nvPr/>
            </p:nvSpPr>
            <p:spPr>
              <a:xfrm>
                <a:off x="5871667" y="2274928"/>
                <a:ext cx="1046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720613E3-0A21-45F8-A7FF-7EFA40997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7" y="2274928"/>
                <a:ext cx="1046953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74E3C744-4827-4CF5-A48E-67A18A98D351}"/>
              </a:ext>
            </a:extLst>
          </p:cNvPr>
          <p:cNvCxnSpPr>
            <a:cxnSpLocks/>
          </p:cNvCxnSpPr>
          <p:nvPr/>
        </p:nvCxnSpPr>
        <p:spPr>
          <a:xfrm>
            <a:off x="6732221" y="2674302"/>
            <a:ext cx="828306" cy="2979366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45C693F4-DA28-4CF3-A851-E945CB18189A}"/>
                  </a:ext>
                </a:extLst>
              </p:cNvPr>
              <p:cNvSpPr txBox="1"/>
              <p:nvPr/>
            </p:nvSpPr>
            <p:spPr>
              <a:xfrm>
                <a:off x="7780882" y="424492"/>
                <a:ext cx="1633717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45C693F4-DA28-4CF3-A851-E945CB181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882" y="424492"/>
                <a:ext cx="1633717" cy="92198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80EB80D-C136-4EED-97E4-C8F574B54217}"/>
                  </a:ext>
                </a:extLst>
              </p:cNvPr>
              <p:cNvSpPr txBox="1"/>
              <p:nvPr/>
            </p:nvSpPr>
            <p:spPr>
              <a:xfrm>
                <a:off x="9492916" y="425903"/>
                <a:ext cx="1115320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980EB80D-C136-4EED-97E4-C8F574B54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916" y="425903"/>
                <a:ext cx="1115320" cy="921984"/>
              </a:xfrm>
              <a:prstGeom prst="rect">
                <a:avLst/>
              </a:prstGeom>
              <a:blipFill>
                <a:blip r:embed="rId18"/>
                <a:stretch>
                  <a:fillRect r="-18579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E182E0F-F12F-4FCC-B5E6-772A346E8060}"/>
                  </a:ext>
                </a:extLst>
              </p:cNvPr>
              <p:cNvSpPr txBox="1"/>
              <p:nvPr/>
            </p:nvSpPr>
            <p:spPr>
              <a:xfrm>
                <a:off x="8457510" y="2872927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DE182E0F-F12F-4FCC-B5E6-772A346E8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510" y="2872927"/>
                <a:ext cx="1115320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94915546-689D-4DCE-A31A-20295EC40CEE}"/>
                  </a:ext>
                </a:extLst>
              </p:cNvPr>
              <p:cNvSpPr txBox="1"/>
              <p:nvPr/>
            </p:nvSpPr>
            <p:spPr>
              <a:xfrm>
                <a:off x="7296030" y="4183698"/>
                <a:ext cx="111532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94915546-689D-4DCE-A31A-20295EC40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030" y="4183698"/>
                <a:ext cx="1115320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7608584-61A6-474A-9237-96F1FF5C4D9B}"/>
                  </a:ext>
                </a:extLst>
              </p:cNvPr>
              <p:cNvSpPr txBox="1"/>
              <p:nvPr/>
            </p:nvSpPr>
            <p:spPr>
              <a:xfrm>
                <a:off x="10928938" y="424492"/>
                <a:ext cx="811241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ES" sz="3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419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7608584-61A6-474A-9237-96F1FF5C4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8938" y="424492"/>
                <a:ext cx="811241" cy="92198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0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371</Words>
  <Application>Microsoft Office PowerPoint</Application>
  <PresentationFormat>Panorámica</PresentationFormat>
  <Paragraphs>98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Cambria Math</vt:lpstr>
      <vt:lpstr>Tema de Office</vt:lpstr>
      <vt:lpstr>Ecuación General  de la Recta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 Grillo</dc:creator>
  <cp:lastModifiedBy>Moises Grillo</cp:lastModifiedBy>
  <cp:revision>27</cp:revision>
  <dcterms:created xsi:type="dcterms:W3CDTF">2026-01-01T19:00:31Z</dcterms:created>
  <dcterms:modified xsi:type="dcterms:W3CDTF">2026-03-23T01:00:11Z</dcterms:modified>
</cp:coreProperties>
</file>